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A82DB-2B47-CA45-86C7-BBC8CD2D243B}" type="datetimeFigureOut">
              <a:rPr lang="en-US" smtClean="0"/>
              <a:t>3/14/12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E875-30D4-1941-8B89-44D904328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8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N2:</a:t>
            </a:r>
            <a:r>
              <a:rPr lang="en-US" baseline="0" dirty="0" smtClean="0"/>
              <a:t> 78.1kPa O2: 20.9kPa H2O: 1.28kPa Ar:0.97kPa CO2: 0.05kPa = Air = 101.3kPa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E875-30D4-1941-8B89-44D904328A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N2:</a:t>
            </a:r>
            <a:r>
              <a:rPr lang="en-US" baseline="0" dirty="0" smtClean="0"/>
              <a:t> 78.1kPa O2: 20.9kPa H2O: 1.28kPa Ar:0.97kPa CO2: 0.05kPa = Air = 101.3kPa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E875-30D4-1941-8B89-44D904328A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3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A41344-CEDE-8E46-B867-4BD9436C772C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970BA0-E96B-504B-AF93-0037D01B5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7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</a:t>
            </a:r>
          </a:p>
          <a:p>
            <a:pPr lvl="1"/>
            <a:r>
              <a:rPr lang="en-US" sz="3000" dirty="0" smtClean="0"/>
              <a:t>A sealed container contains </a:t>
            </a:r>
            <a:r>
              <a:rPr lang="en-US" sz="3000" dirty="0"/>
              <a:t>H</a:t>
            </a:r>
            <a:r>
              <a:rPr lang="en-US" sz="3000" dirty="0" smtClean="0"/>
              <a:t>ydrogen gas with a partial pressure of 80.0 </a:t>
            </a:r>
            <a:r>
              <a:rPr lang="en-US" sz="3000" dirty="0" err="1" smtClean="0"/>
              <a:t>kPa</a:t>
            </a:r>
            <a:r>
              <a:rPr lang="en-US" sz="3000" dirty="0" smtClean="0"/>
              <a:t> and Nitrogen with a partial pressure of 30.0 </a:t>
            </a:r>
            <a:r>
              <a:rPr lang="en-US" sz="3000" dirty="0" err="1" smtClean="0"/>
              <a:t>kPa</a:t>
            </a:r>
            <a:r>
              <a:rPr lang="en-US" sz="3000" dirty="0" smtClean="0"/>
              <a:t>. What is the total pressure in the container?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856" y="570156"/>
            <a:ext cx="8763931" cy="1054250"/>
          </a:xfrm>
        </p:spPr>
        <p:txBody>
          <a:bodyPr/>
          <a:lstStyle/>
          <a:p>
            <a:r>
              <a:rPr lang="en-US" sz="4400" dirty="0"/>
              <a:t>Dalton’s Law of Partial Pressures</a:t>
            </a:r>
          </a:p>
        </p:txBody>
      </p:sp>
    </p:spTree>
    <p:extLst>
      <p:ext uri="{BB962C8B-B14F-4D97-AF65-F5344CB8AC3E}">
        <p14:creationId xmlns:p14="http://schemas.microsoft.com/office/powerpoint/2010/main" val="241283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2</a:t>
            </a:r>
          </a:p>
          <a:p>
            <a:pPr lvl="1"/>
            <a:r>
              <a:rPr lang="en-US" sz="3000" dirty="0" smtClean="0"/>
              <a:t>A cylinder contains Helium and Argon. The total pressure is 5.00 atm. The partial pressure of Helium is 3.50 atm. What is the partial pressure of the Argon?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055" y="514215"/>
            <a:ext cx="8444753" cy="1054250"/>
          </a:xfrm>
        </p:spPr>
        <p:txBody>
          <a:bodyPr/>
          <a:lstStyle/>
          <a:p>
            <a:r>
              <a:rPr lang="en-US" sz="4400" dirty="0"/>
              <a:t>Dalton’s Law of Partial Pressures</a:t>
            </a:r>
          </a:p>
        </p:txBody>
      </p:sp>
    </p:spTree>
    <p:extLst>
      <p:ext uri="{BB962C8B-B14F-4D97-AF65-F5344CB8AC3E}">
        <p14:creationId xmlns:p14="http://schemas.microsoft.com/office/powerpoint/2010/main" val="353997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3</a:t>
            </a:r>
          </a:p>
          <a:p>
            <a:pPr lvl="1"/>
            <a:r>
              <a:rPr lang="en-US" sz="3000" dirty="0" smtClean="0"/>
              <a:t>A planet is discovered that contains 30.0% 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and 70.0% CH</a:t>
            </a:r>
            <a:r>
              <a:rPr lang="en-US" sz="3000" baseline="-25000" dirty="0" smtClean="0"/>
              <a:t>4</a:t>
            </a:r>
            <a:r>
              <a:rPr lang="en-US" sz="3000" dirty="0" smtClean="0"/>
              <a:t> and has a total pressure of 60.0 </a:t>
            </a:r>
            <a:r>
              <a:rPr lang="en-US" sz="3000" dirty="0" err="1" smtClean="0"/>
              <a:t>kPa</a:t>
            </a:r>
            <a:r>
              <a:rPr lang="en-US" sz="3000" dirty="0" smtClean="0"/>
              <a:t>. What is the partial pressure of each gas in the atmosphere?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056" y="570156"/>
            <a:ext cx="8459876" cy="1054250"/>
          </a:xfrm>
        </p:spPr>
        <p:txBody>
          <a:bodyPr/>
          <a:lstStyle/>
          <a:p>
            <a:r>
              <a:rPr lang="en-US" sz="4400" dirty="0"/>
              <a:t>Dalton’s Law of Partial Pressures</a:t>
            </a:r>
          </a:p>
        </p:txBody>
      </p:sp>
    </p:spTree>
    <p:extLst>
      <p:ext uri="{BB962C8B-B14F-4D97-AF65-F5344CB8AC3E}">
        <p14:creationId xmlns:p14="http://schemas.microsoft.com/office/powerpoint/2010/main" val="419675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Combined Gas Law Worksheet</a:t>
            </a:r>
          </a:p>
          <a:p>
            <a:r>
              <a:rPr lang="en-US" sz="3200" dirty="0" smtClean="0"/>
              <a:t>Dalton’s Partial Pressure Worksheet</a:t>
            </a:r>
          </a:p>
          <a:p>
            <a:r>
              <a:rPr lang="en-US" sz="3200" dirty="0" smtClean="0"/>
              <a:t>Both are on the website!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9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According to Boyle’s Law, at constant temperature, pressure and volume are inversely related. As volume decreases the pressure increases. Explain WHY this is the case.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According to Charles’s Law, at constant pressure, temperature and volume are directly related. As temperature increases the volume increases as well. Explain WHY they are directly related.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According to Gay-Lussac’s Law, at constant volume, pressure and temperature are directly related. As temperature increases the pressure increases. Explain WHY.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Analyze and solve problems involving the Combined Gas Law and Dalton’s Law of Partial Pressures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8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Combination of each of the three basic gas laws: Boyle’s, Charles’s and Gay-Lussac’s. </a:t>
            </a:r>
          </a:p>
          <a:p>
            <a:r>
              <a:rPr lang="en-US" sz="3200" dirty="0" smtClean="0"/>
              <a:t>Combined Gas Law Equation: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u="sng" dirty="0" smtClean="0"/>
              <a:t>P</a:t>
            </a:r>
            <a:r>
              <a:rPr lang="en-US" sz="3000" u="sng" baseline="-25000" dirty="0" smtClean="0"/>
              <a:t>1</a:t>
            </a:r>
            <a:r>
              <a:rPr lang="en-US" sz="3000" u="sng" dirty="0" smtClean="0"/>
              <a:t>V</a:t>
            </a:r>
            <a:r>
              <a:rPr lang="en-US" sz="3000" u="sng" baseline="-25000" dirty="0" smtClean="0"/>
              <a:t>1</a:t>
            </a:r>
            <a:r>
              <a:rPr lang="en-US" sz="3000" dirty="0" smtClean="0"/>
              <a:t> = </a:t>
            </a:r>
            <a:r>
              <a:rPr lang="en-US" sz="3000" u="sng" dirty="0" smtClean="0"/>
              <a:t>P</a:t>
            </a:r>
            <a:r>
              <a:rPr lang="en-US" sz="3000" u="sng" baseline="-25000" dirty="0" smtClean="0"/>
              <a:t>2</a:t>
            </a:r>
            <a:r>
              <a:rPr lang="en-US" sz="3000" u="sng" dirty="0" smtClean="0"/>
              <a:t>V</a:t>
            </a:r>
            <a:r>
              <a:rPr lang="en-US" sz="3000" u="sng" baseline="-25000" dirty="0" smtClean="0"/>
              <a:t>2</a:t>
            </a:r>
          </a:p>
          <a:p>
            <a:pPr marL="411480" lvl="1" indent="0">
              <a:buNone/>
            </a:pPr>
            <a:r>
              <a:rPr lang="en-US" sz="3000" dirty="0" smtClean="0"/>
              <a:t>	T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	    T</a:t>
            </a:r>
            <a:r>
              <a:rPr lang="en-US" sz="3000" baseline="-25000" dirty="0" smtClean="0"/>
              <a:t>2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4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</a:t>
            </a:r>
          </a:p>
          <a:p>
            <a:pPr lvl="1"/>
            <a:r>
              <a:rPr lang="en-US" sz="3000" dirty="0" smtClean="0"/>
              <a:t>A 2.30 L balloon is taken from the base of a mountain (15°C and 570mm Hg) to halfway up the mountain (-15°C and 425mm Hg) How big is the balloon?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8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2</a:t>
            </a:r>
          </a:p>
          <a:p>
            <a:pPr lvl="1"/>
            <a:r>
              <a:rPr lang="en-US" sz="3000" dirty="0" smtClean="0"/>
              <a:t>A sealed metal container (250.0 mL, 1.0 </a:t>
            </a:r>
            <a:r>
              <a:rPr lang="en-US" sz="3000" dirty="0" err="1" smtClean="0"/>
              <a:t>atm</a:t>
            </a:r>
            <a:r>
              <a:rPr lang="en-US" sz="3000" dirty="0" smtClean="0"/>
              <a:t>, 25°C) is placed in a furnace that is at 500°C. What will be the final pressure?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8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3</a:t>
            </a:r>
          </a:p>
          <a:p>
            <a:pPr lvl="1"/>
            <a:r>
              <a:rPr lang="en-US" sz="3000" dirty="0" smtClean="0"/>
              <a:t>A gas at 110 </a:t>
            </a:r>
            <a:r>
              <a:rPr lang="en-US" sz="3000" dirty="0" err="1" smtClean="0"/>
              <a:t>kPa</a:t>
            </a:r>
            <a:r>
              <a:rPr lang="en-US" sz="3000" dirty="0" smtClean="0"/>
              <a:t> and 30.0°C fills a flexible container with an initial volume of 2.00 L. If the temperature is raised to 80.0°C and pressure increased to 440 </a:t>
            </a:r>
            <a:r>
              <a:rPr lang="en-US" sz="3000" dirty="0" err="1" smtClean="0"/>
              <a:t>kPa</a:t>
            </a:r>
            <a:r>
              <a:rPr lang="en-US" sz="3000" dirty="0" smtClean="0"/>
              <a:t>, what is the new volume?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3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Developed by John Dalton in 1805. </a:t>
            </a:r>
          </a:p>
          <a:p>
            <a:r>
              <a:rPr lang="en-US" sz="3200" dirty="0" smtClean="0"/>
              <a:t>States that the total pressure of a mixture of gases is equal to the sum of the partial pressures of the gases.</a:t>
            </a:r>
          </a:p>
          <a:p>
            <a:r>
              <a:rPr lang="en-US" sz="3200" b="1" dirty="0" smtClean="0"/>
              <a:t>Partial Pressure</a:t>
            </a:r>
            <a:r>
              <a:rPr lang="en-US" sz="3200" dirty="0" smtClean="0"/>
              <a:t>: Pressure of each gas in a mixture.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779" y="570156"/>
            <a:ext cx="8455510" cy="1054250"/>
          </a:xfrm>
        </p:spPr>
        <p:txBody>
          <a:bodyPr/>
          <a:lstStyle/>
          <a:p>
            <a:r>
              <a:rPr lang="en-US" sz="4400" dirty="0" smtClean="0"/>
              <a:t>Dalton’s Law of Partial Pressures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274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Equation:</a:t>
            </a:r>
          </a:p>
          <a:p>
            <a:pPr lvl="1"/>
            <a:r>
              <a:rPr lang="en-US" sz="3000" dirty="0" err="1" smtClean="0"/>
              <a:t>P</a:t>
            </a:r>
            <a:r>
              <a:rPr lang="en-US" sz="3000" baseline="-25000" dirty="0" err="1" smtClean="0"/>
              <a:t>total</a:t>
            </a:r>
            <a:r>
              <a:rPr lang="en-US" sz="3000" dirty="0" smtClean="0"/>
              <a:t>  = P</a:t>
            </a:r>
            <a:r>
              <a:rPr lang="en-US" sz="3000" baseline="-25000" dirty="0" smtClean="0"/>
              <a:t>A </a:t>
            </a:r>
            <a:r>
              <a:rPr lang="en-US" sz="3000" dirty="0" smtClean="0"/>
              <a:t>+ P</a:t>
            </a:r>
            <a:r>
              <a:rPr lang="en-US" sz="3000" baseline="-25000" dirty="0" smtClean="0"/>
              <a:t>B</a:t>
            </a:r>
            <a:r>
              <a:rPr lang="en-US" sz="3000" dirty="0" smtClean="0"/>
              <a:t> + P</a:t>
            </a:r>
            <a:r>
              <a:rPr lang="en-US" sz="3000" baseline="-25000" dirty="0" smtClean="0"/>
              <a:t>C</a:t>
            </a:r>
            <a:r>
              <a:rPr lang="en-US" sz="3000" dirty="0" smtClean="0"/>
              <a:t> …</a:t>
            </a:r>
          </a:p>
          <a:p>
            <a:pPr marL="411480" lvl="1" indent="0">
              <a:buNone/>
            </a:pPr>
            <a:endParaRPr lang="en-US" sz="3000" dirty="0" smtClean="0"/>
          </a:p>
          <a:p>
            <a:pPr lvl="1"/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5932"/>
            <a:ext cx="9018801" cy="1054250"/>
          </a:xfrm>
        </p:spPr>
        <p:txBody>
          <a:bodyPr/>
          <a:lstStyle/>
          <a:p>
            <a:r>
              <a:rPr lang="en-US" sz="4400" dirty="0" smtClean="0"/>
              <a:t>Dalton’s Law of Partial Pressures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01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2115</TotalTime>
  <Words>511</Words>
  <Application>Microsoft Macintosh PowerPoint</Application>
  <PresentationFormat>On-screen Show (4:3)</PresentationFormat>
  <Paragraphs>46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Gas Laws</vt:lpstr>
      <vt:lpstr>Quiz</vt:lpstr>
      <vt:lpstr>Today’s Objective</vt:lpstr>
      <vt:lpstr>Combined Gas Law</vt:lpstr>
      <vt:lpstr>Combined Gas Law</vt:lpstr>
      <vt:lpstr>Combined Gas Law</vt:lpstr>
      <vt:lpstr>Combined Gas Law</vt:lpstr>
      <vt:lpstr>Dalton’s Law of Partial Pressures</vt:lpstr>
      <vt:lpstr>Dalton’s Law of Partial Pressures</vt:lpstr>
      <vt:lpstr>Dalton’s Law of Partial Pressures</vt:lpstr>
      <vt:lpstr>Dalton’s Law of Partial Pressures</vt:lpstr>
      <vt:lpstr>Dalton’s Law of Partial Pressures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Kyle Jenks</dc:creator>
  <cp:lastModifiedBy>Kyle Jenks</cp:lastModifiedBy>
  <cp:revision>9</cp:revision>
  <dcterms:created xsi:type="dcterms:W3CDTF">2012-03-15T01:47:56Z</dcterms:created>
  <dcterms:modified xsi:type="dcterms:W3CDTF">2012-03-16T13:03:54Z</dcterms:modified>
</cp:coreProperties>
</file>