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2" y="1904999"/>
            <a:ext cx="6938963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3" y="3487271"/>
            <a:ext cx="6938961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5715000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5715000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5715000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686766"/>
            <a:ext cx="73152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619136"/>
            <a:ext cx="73152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673398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5636584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5636584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673398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914400"/>
            <a:ext cx="310896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565897"/>
            <a:ext cx="74295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412824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780826"/>
            <a:ext cx="4572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4128247"/>
            <a:ext cx="74295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4128247"/>
            <a:ext cx="74295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565897"/>
            <a:ext cx="74295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565897"/>
            <a:ext cx="74295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4406153"/>
            <a:ext cx="658368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446059"/>
            <a:ext cx="75438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5204012"/>
            <a:ext cx="63627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780826"/>
            <a:ext cx="27432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084294"/>
            <a:ext cx="75438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922048"/>
            <a:ext cx="1676400" cy="481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22048"/>
            <a:ext cx="56388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860612"/>
            <a:ext cx="247364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19" y="4038600"/>
            <a:ext cx="6938963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0" y="5212977"/>
            <a:ext cx="6938961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6214969"/>
            <a:ext cx="2133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6214969"/>
            <a:ext cx="2895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214969"/>
            <a:ext cx="4572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15801"/>
            <a:ext cx="73152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1004455"/>
            <a:ext cx="676656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904998"/>
            <a:ext cx="6938964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3487271"/>
            <a:ext cx="6938960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18488"/>
            <a:ext cx="73152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690872"/>
            <a:ext cx="73152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2084293"/>
            <a:ext cx="3429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839913"/>
            <a:ext cx="27432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971800"/>
            <a:ext cx="3429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686050"/>
            <a:ext cx="260985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686050"/>
            <a:ext cx="260985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689847"/>
            <a:ext cx="7953375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3429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914400"/>
            <a:ext cx="3429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667001"/>
            <a:ext cx="3429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326341"/>
            <a:ext cx="3429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381000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84294"/>
            <a:ext cx="694944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118412"/>
            <a:ext cx="2133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28EAFA9-7502-42D3-9B79-C38E938C236F}" type="datetimeFigureOut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18412"/>
            <a:ext cx="2895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118412"/>
            <a:ext cx="4572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March 13, 2012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269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Law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1</a:t>
            </a:r>
          </a:p>
          <a:p>
            <a:pPr lvl="1"/>
            <a:r>
              <a:rPr lang="en-US" sz="3000" dirty="0" smtClean="0"/>
              <a:t>A 14.9 mL volume of gas is measured at 25°C. If the pressure remains unchanged, what will be the volume of the gas at 0°C?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3278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Law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2</a:t>
            </a:r>
          </a:p>
          <a:p>
            <a:pPr lvl="1"/>
            <a:r>
              <a:rPr lang="en-US" sz="3000" dirty="0" smtClean="0"/>
              <a:t>A 14.9 mL volume of gas is measured at 25°C. If the pressure remains unchanged, what will be the volume of the gas at 40°C?</a:t>
            </a:r>
          </a:p>
          <a:p>
            <a:pPr marL="45720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0492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Law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3</a:t>
            </a:r>
          </a:p>
          <a:p>
            <a:pPr lvl="1"/>
            <a:r>
              <a:rPr lang="en-US" sz="3000" dirty="0" smtClean="0"/>
              <a:t>A gas volume, 150 mL, is measured at 27°C. What is the temperature of the gas if the volume expands to 190 mL?</a:t>
            </a:r>
          </a:p>
        </p:txBody>
      </p:sp>
    </p:spTree>
    <p:extLst>
      <p:ext uri="{BB962C8B-B14F-4D97-AF65-F5344CB8AC3E}">
        <p14:creationId xmlns:p14="http://schemas.microsoft.com/office/powerpoint/2010/main" val="338788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Practice Problems 1-4 on pg. 425</a:t>
            </a:r>
          </a:p>
          <a:p>
            <a:r>
              <a:rPr lang="en-US" sz="3200" dirty="0" smtClean="0"/>
              <a:t>Practice Problems 1-4 on pg. 428</a:t>
            </a:r>
          </a:p>
          <a:p>
            <a:r>
              <a:rPr lang="en-US" sz="3200" dirty="0" smtClean="0"/>
              <a:t>Section Review 5-12 on pg. 432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273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Explain Gay – </a:t>
            </a:r>
            <a:r>
              <a:rPr lang="en-US" sz="3200" dirty="0" err="1" smtClean="0"/>
              <a:t>Lussac’s</a:t>
            </a:r>
            <a:r>
              <a:rPr lang="en-US" sz="3200" dirty="0" smtClean="0"/>
              <a:t> Law.</a:t>
            </a:r>
          </a:p>
          <a:p>
            <a:r>
              <a:rPr lang="en-US" sz="3200" dirty="0" smtClean="0"/>
              <a:t>A tank of oxygen is at 31°C and 11 atm. What is the pressure when it is taken to an area where the temperature is -41°C?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7972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SWBAT: Analyze Boyle’s Law and Charles’s Law and solve problems involving Boyle’s and Charles’s Law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37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4293"/>
            <a:ext cx="6949440" cy="45134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1660’s Robert Boyle discovered the relationship between pressure and volume. </a:t>
            </a:r>
          </a:p>
          <a:p>
            <a:r>
              <a:rPr lang="en-US" sz="3200" b="1" dirty="0" smtClean="0"/>
              <a:t>Boyle’s Law: </a:t>
            </a:r>
            <a:r>
              <a:rPr lang="en-US" sz="3200" dirty="0" smtClean="0"/>
              <a:t>At constant temperature, as the volume of a gas decreases the pressure of the gas will increase, this is known as an </a:t>
            </a:r>
            <a:r>
              <a:rPr lang="en-US" sz="3200" b="1" dirty="0" smtClean="0"/>
              <a:t>inverse</a:t>
            </a:r>
            <a:r>
              <a:rPr lang="en-US" sz="3200" dirty="0" smtClean="0"/>
              <a:t> relationship.</a:t>
            </a:r>
          </a:p>
        </p:txBody>
      </p:sp>
    </p:spTree>
    <p:extLst>
      <p:ext uri="{BB962C8B-B14F-4D97-AF65-F5344CB8AC3E}">
        <p14:creationId xmlns:p14="http://schemas.microsoft.com/office/powerpoint/2010/main" val="259668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70242"/>
            <a:ext cx="6949440" cy="480991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Boyle’s Law Equation:</a:t>
            </a:r>
          </a:p>
          <a:p>
            <a:pPr lvl="1"/>
            <a:r>
              <a:rPr lang="en-US" sz="3000" dirty="0" smtClean="0"/>
              <a:t>P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V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= P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V</a:t>
            </a:r>
            <a:r>
              <a:rPr lang="en-US" sz="3000" baseline="-25000" dirty="0" smtClean="0"/>
              <a:t>2</a:t>
            </a:r>
          </a:p>
          <a:p>
            <a:r>
              <a:rPr lang="en-US" sz="3200" dirty="0" smtClean="0"/>
              <a:t>Example 1</a:t>
            </a:r>
          </a:p>
          <a:p>
            <a:pPr lvl="1"/>
            <a:r>
              <a:rPr lang="en-US" sz="3000" dirty="0" smtClean="0"/>
              <a:t>30.0 mL of hydrogen gas is collected at a barometer reading of 740. mm. If the barometer reading goes up to 750. mm, what is the reading of the barometer now, assuming there was no change in temperature?</a:t>
            </a:r>
          </a:p>
          <a:p>
            <a:endParaRPr lang="en-US" sz="3200" dirty="0" smtClean="0"/>
          </a:p>
          <a:p>
            <a:pPr marL="914400" lvl="2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245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2</a:t>
            </a:r>
          </a:p>
          <a:p>
            <a:pPr lvl="1"/>
            <a:r>
              <a:rPr lang="en-US" sz="3000" dirty="0" smtClean="0"/>
              <a:t>A 190. mL sample of hydrogen is collected when the pressure is 720. mm of mercury. What volume will the gas occupy at 760. mm pressure?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65772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3</a:t>
            </a:r>
          </a:p>
          <a:p>
            <a:pPr lvl="1"/>
            <a:r>
              <a:rPr lang="en-US" sz="3000" dirty="0" smtClean="0"/>
              <a:t>Oxygen, 37.5 mL, is collected at a pressure of 770 mm. What is its pressure if the volume is 41.3 mL?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3257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4294"/>
            <a:ext cx="6949440" cy="4442934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Discovered in 1787 by French physicist Jacques Charles. </a:t>
            </a:r>
          </a:p>
          <a:p>
            <a:r>
              <a:rPr lang="en-US" sz="3200" dirty="0" smtClean="0"/>
              <a:t>Relationship between temperature and volume at constant pressure.</a:t>
            </a:r>
          </a:p>
          <a:p>
            <a:r>
              <a:rPr lang="en-US" sz="3200" b="1" dirty="0" smtClean="0"/>
              <a:t>Charles’s Law: </a:t>
            </a:r>
            <a:r>
              <a:rPr lang="en-US" sz="3200" dirty="0" smtClean="0"/>
              <a:t>At constant pressure, the volume of a gas will increase as the temperature of the gas increases, and vice versa.</a:t>
            </a:r>
          </a:p>
          <a:p>
            <a:r>
              <a:rPr lang="en-US" sz="3200" dirty="0" smtClean="0"/>
              <a:t>Direct relationship.</a:t>
            </a:r>
          </a:p>
        </p:txBody>
      </p:sp>
    </p:spTree>
    <p:extLst>
      <p:ext uri="{BB962C8B-B14F-4D97-AF65-F5344CB8AC3E}">
        <p14:creationId xmlns:p14="http://schemas.microsoft.com/office/powerpoint/2010/main" val="2873143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Charles’s Law Equation</a:t>
            </a:r>
          </a:p>
          <a:p>
            <a:pPr lvl="1"/>
            <a:r>
              <a:rPr lang="en-US" sz="3000" u="sng" dirty="0" smtClean="0"/>
              <a:t>V</a:t>
            </a:r>
            <a:r>
              <a:rPr lang="en-US" sz="3000" u="sng" baseline="-25000" dirty="0" smtClean="0"/>
              <a:t>1</a:t>
            </a:r>
            <a:r>
              <a:rPr lang="en-US" sz="3000" dirty="0" smtClean="0"/>
              <a:t> = </a:t>
            </a:r>
            <a:r>
              <a:rPr lang="en-US" sz="3000" u="sng" dirty="0" smtClean="0"/>
              <a:t>V</a:t>
            </a:r>
            <a:r>
              <a:rPr lang="en-US" sz="3000" u="sng" baseline="-25000" dirty="0" smtClean="0"/>
              <a:t>2</a:t>
            </a:r>
          </a:p>
          <a:p>
            <a:pPr marL="457200" lvl="1" indent="0">
              <a:buNone/>
            </a:pPr>
            <a:r>
              <a:rPr lang="en-US" sz="3000" baseline="-25000" dirty="0"/>
              <a:t>	</a:t>
            </a:r>
            <a:r>
              <a:rPr lang="en-US" sz="3000" dirty="0" smtClean="0"/>
              <a:t>T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 	T</a:t>
            </a:r>
            <a:r>
              <a:rPr lang="en-US" sz="3000" baseline="-25000" dirty="0" smtClean="0"/>
              <a:t>2</a:t>
            </a:r>
          </a:p>
          <a:p>
            <a:pPr marL="457200" lvl="1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311781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872</TotalTime>
  <Words>424</Words>
  <Application>Microsoft Macintosh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Formal</vt:lpstr>
      <vt:lpstr>Gas Laws</vt:lpstr>
      <vt:lpstr>Quiz</vt:lpstr>
      <vt:lpstr>Today’s Objective</vt:lpstr>
      <vt:lpstr>Boyle’s Law</vt:lpstr>
      <vt:lpstr>Boyle’s Law</vt:lpstr>
      <vt:lpstr>Boyle’s Law Examples</vt:lpstr>
      <vt:lpstr>Boyle’s Law Examples</vt:lpstr>
      <vt:lpstr>Charles’s Law</vt:lpstr>
      <vt:lpstr>Charles’s Law</vt:lpstr>
      <vt:lpstr>Charles’s Law Examples</vt:lpstr>
      <vt:lpstr>Charles’s Law Examples</vt:lpstr>
      <vt:lpstr>Charles’s Law Examples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Laws</dc:title>
  <dc:creator>Kyle Jenks</dc:creator>
  <cp:lastModifiedBy>Kyle Jenks</cp:lastModifiedBy>
  <cp:revision>10</cp:revision>
  <dcterms:created xsi:type="dcterms:W3CDTF">2012-03-13T00:49:43Z</dcterms:created>
  <dcterms:modified xsi:type="dcterms:W3CDTF">2012-03-13T15:21:54Z</dcterms:modified>
</cp:coreProperties>
</file>