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/>
          <a:lstStyle/>
          <a:p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22,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9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molecules have an average speed of about 480 m/s at room temperature. At the same temperature, what is the average speed of molecules of Sulfur Hexafluoride, SF</a:t>
            </a:r>
            <a:r>
              <a:rPr lang="en-US" baseline="-25000" dirty="0" smtClean="0"/>
              <a:t>6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8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Gay-Lussac’s Law of Combining Volumes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If pressure and temperature are kept constant, gases react in volume proportions that are whole numbers.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3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pg. 436-440. Add to your notes as needed.</a:t>
            </a:r>
          </a:p>
          <a:p>
            <a:r>
              <a:rPr lang="en-US" dirty="0" smtClean="0"/>
              <a:t>Pg.438 #’s 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6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Part 1 – Friday, March 30</a:t>
            </a:r>
            <a:r>
              <a:rPr lang="en-US" baseline="30000" dirty="0" smtClean="0"/>
              <a:t>th </a:t>
            </a:r>
            <a:r>
              <a:rPr lang="en-US" dirty="0" smtClean="0"/>
              <a:t>– M.C./Fill in Blank</a:t>
            </a:r>
            <a:endParaRPr lang="en-US" dirty="0"/>
          </a:p>
          <a:p>
            <a:r>
              <a:rPr lang="en-US" dirty="0" smtClean="0"/>
              <a:t>Test Part 2 – Monday, April 2</a:t>
            </a:r>
            <a:r>
              <a:rPr lang="en-US" baseline="30000" dirty="0" smtClean="0"/>
              <a:t>nd </a:t>
            </a:r>
            <a:r>
              <a:rPr lang="en-US" dirty="0" smtClean="0"/>
              <a:t>– Problems </a:t>
            </a:r>
          </a:p>
          <a:p>
            <a:r>
              <a:rPr lang="en-US" dirty="0" smtClean="0"/>
              <a:t>Missing Homework – Check Parent Connect. All homework must be in on Monday.</a:t>
            </a:r>
          </a:p>
          <a:p>
            <a:r>
              <a:rPr lang="en-US" dirty="0" smtClean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1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9554"/>
            <a:ext cx="7691719" cy="1143000"/>
          </a:xfrm>
        </p:spPr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61" y="1152554"/>
            <a:ext cx="8601388" cy="556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 must show all your units for this quiz. If you don’t have units, you will automatically lose half of the points.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Derive the gas constant using units of </a:t>
            </a:r>
            <a:r>
              <a:rPr lang="en-US" sz="2800" dirty="0" err="1" smtClean="0"/>
              <a:t>atm</a:t>
            </a:r>
            <a:r>
              <a:rPr lang="en-US" sz="2800" dirty="0" smtClean="0"/>
              <a:t> for pressure.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If I have 2.9 L of gas at a pressure of 5.0 </a:t>
            </a:r>
            <a:r>
              <a:rPr lang="en-US" sz="2800" dirty="0" err="1" smtClean="0"/>
              <a:t>atm</a:t>
            </a:r>
            <a:r>
              <a:rPr lang="en-US" sz="2800" dirty="0" smtClean="0"/>
              <a:t> and a temperature of 50°C, what will be the temperature of the gas if I decrease the volume of the gas to 2.4 L and decrease the pressure to 3.0 </a:t>
            </a:r>
            <a:r>
              <a:rPr lang="en-US" sz="2800" dirty="0" err="1" smtClean="0"/>
              <a:t>atm</a:t>
            </a:r>
            <a:r>
              <a:rPr lang="en-US" sz="280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How many moles of oxygen must be placed in a 2.00 L container in order to exert a pressure of 202.6 </a:t>
            </a:r>
            <a:r>
              <a:rPr lang="en-US" sz="2800" dirty="0" err="1" smtClean="0"/>
              <a:t>kPa</a:t>
            </a:r>
            <a:r>
              <a:rPr lang="en-US" sz="2800" dirty="0" smtClean="0"/>
              <a:t> at 25°C?</a:t>
            </a:r>
          </a:p>
        </p:txBody>
      </p:sp>
    </p:spTree>
    <p:extLst>
      <p:ext uri="{BB962C8B-B14F-4D97-AF65-F5344CB8AC3E}">
        <p14:creationId xmlns:p14="http://schemas.microsoft.com/office/powerpoint/2010/main" val="249748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NCAA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Michigan State plays Louisville tonight at 7:47 p.m.! </a:t>
            </a:r>
          </a:p>
          <a:p>
            <a:r>
              <a:rPr lang="en-US" sz="4400" dirty="0" smtClean="0">
                <a:solidFill>
                  <a:srgbClr val="008000"/>
                </a:solidFill>
              </a:rPr>
              <a:t>Go Green!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6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SWBAT: Analyze and solve problems involving diffusion and effusion.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353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Diffusion: </a:t>
            </a:r>
            <a:r>
              <a:rPr lang="en-US" dirty="0" smtClean="0"/>
              <a:t>The movement of particles from areas of higher density to areas of lower density.</a:t>
            </a:r>
          </a:p>
          <a:p>
            <a:endParaRPr lang="en-US" dirty="0" smtClean="0"/>
          </a:p>
        </p:txBody>
      </p:sp>
      <p:pic>
        <p:nvPicPr>
          <p:cNvPr id="4" name="Picture 3" descr="diffu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504" y="2663186"/>
            <a:ext cx="5963561" cy="331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2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Would particles of higher or lower mass diffuse faster?</a:t>
            </a:r>
          </a:p>
          <a:p>
            <a:r>
              <a:rPr lang="en-US" sz="3200" dirty="0" smtClean="0"/>
              <a:t>Diffusion causes an </a:t>
            </a:r>
            <a:r>
              <a:rPr lang="en-US" sz="3200" dirty="0" smtClean="0">
                <a:solidFill>
                  <a:srgbClr val="008000"/>
                </a:solidFill>
              </a:rPr>
              <a:t>increase</a:t>
            </a:r>
            <a:r>
              <a:rPr lang="en-US" sz="3200" dirty="0" smtClean="0"/>
              <a:t> in </a:t>
            </a:r>
            <a:r>
              <a:rPr lang="en-US" sz="3200" b="1" dirty="0" smtClean="0"/>
              <a:t>entropy.</a:t>
            </a:r>
          </a:p>
          <a:p>
            <a:pPr lvl="1"/>
            <a:r>
              <a:rPr lang="en-US" sz="2800" dirty="0" smtClean="0"/>
              <a:t>Entropy is a measure of disorder.</a:t>
            </a:r>
          </a:p>
          <a:p>
            <a:pPr lvl="2"/>
            <a:r>
              <a:rPr lang="en-US" sz="2800" dirty="0" smtClean="0"/>
              <a:t>An increase in disorder causes an increase in entropy.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053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Effusion</a:t>
            </a:r>
            <a:r>
              <a:rPr lang="en-US" dirty="0" smtClean="0"/>
              <a:t>: The passage of a gas under pressure through a tiny opening.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736" y="2619311"/>
            <a:ext cx="5733436" cy="381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6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Studied by Thomas Graham.</a:t>
            </a:r>
          </a:p>
          <a:p>
            <a:pPr lvl="1"/>
            <a:r>
              <a:rPr lang="en-US" sz="2800" dirty="0" smtClean="0"/>
              <a:t>At constant T and P, the rate of effusion of a gas is </a:t>
            </a:r>
            <a:r>
              <a:rPr lang="en-US" sz="2800" b="1" dirty="0" smtClean="0"/>
              <a:t>inversely</a:t>
            </a:r>
            <a:r>
              <a:rPr lang="en-US" sz="2800" dirty="0" smtClean="0"/>
              <a:t> proportional to the square root of the gas’s molar mass. </a:t>
            </a:r>
          </a:p>
          <a:p>
            <a:pPr lvl="1"/>
            <a:r>
              <a:rPr lang="en-US" sz="2800" dirty="0" smtClean="0"/>
              <a:t>Graham’s Law of Diffusion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06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1039</TotalTime>
  <Words>378</Words>
  <Application>Microsoft Macintosh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Venture</vt:lpstr>
      <vt:lpstr>Gases</vt:lpstr>
      <vt:lpstr>Announcements</vt:lpstr>
      <vt:lpstr>Quiz</vt:lpstr>
      <vt:lpstr>NCAA Tournament</vt:lpstr>
      <vt:lpstr>Today’s Objective</vt:lpstr>
      <vt:lpstr>Diffusion</vt:lpstr>
      <vt:lpstr>Diffusion</vt:lpstr>
      <vt:lpstr>Effusion</vt:lpstr>
      <vt:lpstr>Effusion</vt:lpstr>
      <vt:lpstr>Example</vt:lpstr>
      <vt:lpstr>Gay-Lussac’s Law of Combining Volumes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Jenks</dc:creator>
  <cp:lastModifiedBy>Kyle Jenks</cp:lastModifiedBy>
  <cp:revision>8</cp:revision>
  <dcterms:created xsi:type="dcterms:W3CDTF">2012-03-22T00:58:56Z</dcterms:created>
  <dcterms:modified xsi:type="dcterms:W3CDTF">2012-03-22T18:18:00Z</dcterms:modified>
</cp:coreProperties>
</file>