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Ideal Gas Law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March 19,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176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pressure will be exerted by 25 g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at a temperature of 25°C and a volume of 500. mL?</a:t>
            </a:r>
          </a:p>
          <a:p>
            <a:r>
              <a:rPr lang="en-US" sz="3200" dirty="0" err="1" smtClean="0"/>
              <a:t>Ans</a:t>
            </a:r>
            <a:r>
              <a:rPr lang="en-US" sz="3200" dirty="0" smtClean="0"/>
              <a:t>: 27.8 </a:t>
            </a:r>
            <a:r>
              <a:rPr lang="en-US" sz="3200" dirty="0" err="1" smtClean="0"/>
              <a:t>atm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077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I have 1.9 moles of gas held at a pressure of </a:t>
            </a:r>
            <a:r>
              <a:rPr lang="en-US" sz="2800" dirty="0" smtClean="0"/>
              <a:t>3600 </a:t>
            </a:r>
            <a:r>
              <a:rPr lang="en-US" sz="2800" dirty="0" err="1" smtClean="0"/>
              <a:t>torr</a:t>
            </a:r>
            <a:r>
              <a:rPr lang="en-US" sz="2800" dirty="0" smtClean="0"/>
              <a:t> </a:t>
            </a:r>
            <a:r>
              <a:rPr lang="en-US" sz="2800" dirty="0"/>
              <a:t>and in a container with a volume of 50.0 </a:t>
            </a:r>
            <a:r>
              <a:rPr lang="en-US" sz="2800" dirty="0"/>
              <a:t>L</a:t>
            </a:r>
            <a:r>
              <a:rPr lang="en-US" sz="2800" dirty="0" smtClean="0"/>
              <a:t>, </a:t>
            </a:r>
            <a:r>
              <a:rPr lang="en-US" sz="2800" dirty="0"/>
              <a:t>what is the temperature of the gas?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1.5 X 10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68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Remember:</a:t>
            </a:r>
          </a:p>
          <a:p>
            <a:pPr lvl="1"/>
            <a:r>
              <a:rPr lang="en-US" sz="2600" dirty="0" smtClean="0"/>
              <a:t>1 </a:t>
            </a:r>
            <a:r>
              <a:rPr lang="en-US" sz="2600" dirty="0" err="1" smtClean="0"/>
              <a:t>atm</a:t>
            </a:r>
            <a:r>
              <a:rPr lang="en-US" sz="2600" dirty="0" smtClean="0"/>
              <a:t> = 101.3 </a:t>
            </a:r>
            <a:r>
              <a:rPr lang="en-US" sz="2600" dirty="0" err="1" smtClean="0"/>
              <a:t>kPa</a:t>
            </a:r>
            <a:r>
              <a:rPr lang="en-US" sz="2600" dirty="0" smtClean="0"/>
              <a:t> = 760 </a:t>
            </a:r>
            <a:r>
              <a:rPr lang="en-US" sz="2600" dirty="0" err="1" smtClean="0"/>
              <a:t>torr</a:t>
            </a:r>
            <a:r>
              <a:rPr lang="en-US" sz="2600" dirty="0" smtClean="0"/>
              <a:t> = 760 mm Hg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Problems on Website</a:t>
            </a:r>
          </a:p>
          <a:p>
            <a:pPr lvl="1"/>
            <a:r>
              <a:rPr lang="en-US" sz="3000" dirty="0" smtClean="0"/>
              <a:t>Posted tonight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010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NCAA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8000"/>
                </a:solidFill>
              </a:rPr>
              <a:t>Michigan State University beat LIU Brooklyn University and Saint Louis University to move to the Sweet 16. </a:t>
            </a:r>
          </a:p>
          <a:p>
            <a:r>
              <a:rPr lang="en-US" sz="3200" dirty="0" smtClean="0"/>
              <a:t>MSU plays Louisville on Thursday at 7:47 p.m.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2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 out homework from Thursday/Friday.</a:t>
            </a:r>
          </a:p>
          <a:p>
            <a:r>
              <a:rPr lang="en-US" sz="3200" dirty="0" smtClean="0"/>
              <a:t>If I have 21 L of gas held at a pressure of 78 </a:t>
            </a:r>
            <a:r>
              <a:rPr lang="en-US" sz="3200" dirty="0" err="1" smtClean="0"/>
              <a:t>atm</a:t>
            </a:r>
            <a:r>
              <a:rPr lang="en-US" sz="3200" dirty="0" smtClean="0"/>
              <a:t> and a temperature of 627°C, what will be the volume of the gas if I decrease the pressure to 45 </a:t>
            </a:r>
            <a:r>
              <a:rPr lang="en-US" sz="3200" dirty="0" err="1" smtClean="0"/>
              <a:t>atm</a:t>
            </a:r>
            <a:r>
              <a:rPr lang="en-US" sz="3200" dirty="0" smtClean="0"/>
              <a:t> decrease the temperature to 477°C?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9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SWBAT: Analyze and solve problems involving the Ideal Gas Law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250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Ideal Gas: </a:t>
            </a:r>
            <a:r>
              <a:rPr lang="en-US" sz="3200" dirty="0" smtClean="0"/>
              <a:t>Imaginary gas whose particles are infinitely small and do not interact with each other.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69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vs. Real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Ideal Gases </a:t>
            </a:r>
          </a:p>
          <a:p>
            <a:pPr lvl="1"/>
            <a:r>
              <a:rPr lang="en-US" sz="3000" dirty="0" smtClean="0"/>
              <a:t>Do not condense into a liquid at low temperatures.</a:t>
            </a:r>
          </a:p>
          <a:p>
            <a:pPr lvl="1"/>
            <a:r>
              <a:rPr lang="en-US" sz="3000" dirty="0" smtClean="0"/>
              <a:t>Don’t have forces of attraction or repulsion between particles.</a:t>
            </a:r>
          </a:p>
          <a:p>
            <a:pPr lvl="1"/>
            <a:r>
              <a:rPr lang="en-US" sz="3000" dirty="0" smtClean="0"/>
              <a:t>Composed of particles that have no volume.</a:t>
            </a:r>
          </a:p>
        </p:txBody>
      </p:sp>
    </p:spTree>
    <p:extLst>
      <p:ext uri="{BB962C8B-B14F-4D97-AF65-F5344CB8AC3E}">
        <p14:creationId xmlns:p14="http://schemas.microsoft.com/office/powerpoint/2010/main" val="283735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Relates All 4 Gas Variables:</a:t>
            </a:r>
          </a:p>
          <a:p>
            <a:pPr lvl="1"/>
            <a:r>
              <a:rPr lang="en-US" sz="3000" dirty="0" smtClean="0"/>
              <a:t>PV = </a:t>
            </a:r>
            <a:r>
              <a:rPr lang="en-US" sz="3000" dirty="0" err="1" smtClean="0"/>
              <a:t>nRT</a:t>
            </a:r>
            <a:endParaRPr lang="en-US" sz="3000" dirty="0" smtClean="0"/>
          </a:p>
          <a:p>
            <a:pPr lvl="1"/>
            <a:r>
              <a:rPr lang="en-US" sz="3000" dirty="0" smtClean="0"/>
              <a:t>R is the gas constant.</a:t>
            </a:r>
          </a:p>
          <a:p>
            <a:pPr lvl="1"/>
            <a:r>
              <a:rPr lang="en-US" sz="3000" dirty="0" smtClean="0"/>
              <a:t>R = 8.314 </a:t>
            </a:r>
            <a:r>
              <a:rPr lang="en-US" sz="3000" dirty="0" err="1" smtClean="0"/>
              <a:t>L</a:t>
            </a:r>
            <a:r>
              <a:rPr lang="en-US" sz="30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ym typeface="Wingdings"/>
              </a:rPr>
              <a:t>kPa</a:t>
            </a:r>
            <a:r>
              <a:rPr lang="en-US" sz="3000" dirty="0" smtClean="0">
                <a:sym typeface="Wingdings"/>
              </a:rPr>
              <a:t> / </a:t>
            </a:r>
            <a:r>
              <a:rPr lang="en-US" sz="3000" dirty="0" err="1" smtClean="0">
                <a:sym typeface="Wingdings"/>
              </a:rPr>
              <a:t>mol</a:t>
            </a:r>
            <a:r>
              <a:rPr lang="en-US" sz="30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ym typeface="Wingdings"/>
              </a:rPr>
              <a:t>K</a:t>
            </a:r>
            <a:r>
              <a:rPr lang="en-US" sz="3000" dirty="0">
                <a:sym typeface="Wingdings"/>
              </a:rPr>
              <a:t> </a:t>
            </a:r>
            <a:r>
              <a:rPr lang="en-US" sz="3000" dirty="0" smtClean="0">
                <a:sym typeface="Wingdings"/>
              </a:rPr>
              <a:t> OR</a:t>
            </a:r>
          </a:p>
          <a:p>
            <a:pPr lvl="1"/>
            <a:r>
              <a:rPr lang="en-US" sz="3000" dirty="0" smtClean="0">
                <a:sym typeface="Wingdings"/>
              </a:rPr>
              <a:t>R = 0.0821 </a:t>
            </a:r>
            <a:r>
              <a:rPr lang="en-US" sz="3000" dirty="0" err="1" smtClean="0">
                <a:sym typeface="Wingdings"/>
              </a:rPr>
              <a:t>L</a:t>
            </a:r>
            <a:r>
              <a:rPr lang="en-US" sz="30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ym typeface="Wingdings"/>
              </a:rPr>
              <a:t>atm</a:t>
            </a:r>
            <a:r>
              <a:rPr lang="en-US" sz="3000" dirty="0">
                <a:sym typeface="Wingdings"/>
              </a:rPr>
              <a:t> </a:t>
            </a:r>
            <a:r>
              <a:rPr lang="en-US" sz="3000" dirty="0" smtClean="0">
                <a:sym typeface="Wingdings"/>
              </a:rPr>
              <a:t>/ </a:t>
            </a:r>
            <a:r>
              <a:rPr lang="en-US" sz="3000" dirty="0" err="1" smtClean="0">
                <a:sym typeface="Wingdings"/>
              </a:rPr>
              <a:t>mol</a:t>
            </a:r>
            <a:r>
              <a:rPr lang="en-US" sz="30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>
                <a:sym typeface="Wingdings"/>
              </a:rPr>
              <a:t>K</a:t>
            </a:r>
            <a:endParaRPr lang="en-US" sz="3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0506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many moles of air molecules are contained in a 2.00 L flask at 98.8 </a:t>
            </a:r>
            <a:r>
              <a:rPr lang="en-US" sz="3200" dirty="0" err="1" smtClean="0"/>
              <a:t>kPa</a:t>
            </a:r>
            <a:r>
              <a:rPr lang="en-US" sz="3200" dirty="0" smtClean="0"/>
              <a:t> and 25.0°C?</a:t>
            </a:r>
          </a:p>
          <a:p>
            <a:r>
              <a:rPr lang="en-US" sz="3200" dirty="0" err="1" smtClean="0"/>
              <a:t>Ans</a:t>
            </a:r>
            <a:r>
              <a:rPr lang="en-US" sz="3200" dirty="0" smtClean="0"/>
              <a:t>: n = 0.0798 </a:t>
            </a:r>
            <a:r>
              <a:rPr lang="en-US" sz="3200" dirty="0" err="1" smtClean="0"/>
              <a:t>mol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611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Calculate the pressure exerted by 43 </a:t>
            </a:r>
            <a:r>
              <a:rPr lang="en-US" sz="3200" dirty="0" err="1" smtClean="0"/>
              <a:t>mol</a:t>
            </a:r>
            <a:r>
              <a:rPr lang="en-US" sz="3200" dirty="0" smtClean="0"/>
              <a:t> of Nitrogen in a 65 L cylinder at 5°C.</a:t>
            </a:r>
          </a:p>
          <a:p>
            <a:r>
              <a:rPr lang="en-US" sz="3200" dirty="0" err="1" smtClean="0"/>
              <a:t>Ans</a:t>
            </a:r>
            <a:r>
              <a:rPr lang="en-US" sz="3200" dirty="0" smtClean="0"/>
              <a:t>: 1500 </a:t>
            </a:r>
            <a:r>
              <a:rPr lang="en-US" sz="3200" dirty="0" err="1" smtClean="0"/>
              <a:t>kPa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116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426</TotalTime>
  <Words>354</Words>
  <Application>Microsoft Macintosh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Ideal Gas Law</vt:lpstr>
      <vt:lpstr>NCAA Tournament</vt:lpstr>
      <vt:lpstr>Do Now</vt:lpstr>
      <vt:lpstr>Today’s Objective</vt:lpstr>
      <vt:lpstr>Ideal Gas</vt:lpstr>
      <vt:lpstr>Ideal Gas vs. Real Gas</vt:lpstr>
      <vt:lpstr>Ideal Gas Law</vt:lpstr>
      <vt:lpstr>Ideal Gas Law Example</vt:lpstr>
      <vt:lpstr>Ideal Gas Law Example</vt:lpstr>
      <vt:lpstr>Ideal Gas Law Example </vt:lpstr>
      <vt:lpstr>Ideal Gas Law Example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Gas Law</dc:title>
  <dc:creator>Kyle Jenks</dc:creator>
  <cp:lastModifiedBy>Kyle Jenks</cp:lastModifiedBy>
  <cp:revision>11</cp:revision>
  <dcterms:created xsi:type="dcterms:W3CDTF">2012-03-19T12:06:33Z</dcterms:created>
  <dcterms:modified xsi:type="dcterms:W3CDTF">2012-03-19T19:13:14Z</dcterms:modified>
</cp:coreProperties>
</file>